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62" r:id="rId3"/>
    <p:sldId id="263" r:id="rId4"/>
    <p:sldId id="264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C7461EF9-A7BE-4A6A-97D9-80A4C6FA804D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11AA3A6-23C1-4F06-B018-C5810B904303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English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Sept. 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65289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830388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10243" name="Subtitle 2"/>
          <p:cNvSpPr>
            <a:spLocks noGrp="1"/>
          </p:cNvSpPr>
          <p:nvPr>
            <p:ph type="subTitle" idx="1"/>
          </p:nvPr>
        </p:nvSpPr>
        <p:spPr>
          <a:xfrm>
            <a:off x="914400" y="2971800"/>
            <a:ext cx="7772400" cy="2255838"/>
          </a:xfrm>
        </p:spPr>
        <p:txBody>
          <a:bodyPr>
            <a:normAutofit/>
          </a:bodyPr>
          <a:lstStyle/>
          <a:p>
            <a:pPr fontAlgn="auto">
              <a:spcAft>
                <a:spcPts val="0"/>
              </a:spcAft>
              <a:buFont typeface="Wingdings 2"/>
              <a:buNone/>
              <a:defRPr/>
            </a:pPr>
            <a:r>
              <a:rPr lang="en-US" smtClean="0"/>
              <a:t>DOL</a:t>
            </a:r>
          </a:p>
          <a:p>
            <a:pPr fontAlgn="auto">
              <a:spcAft>
                <a:spcPts val="0"/>
              </a:spcAft>
              <a:buFont typeface="Wingdings 2"/>
              <a:buNone/>
              <a:defRPr/>
            </a:pPr>
            <a:r>
              <a:rPr lang="en-US" smtClean="0"/>
              <a:t>Writing assignment</a:t>
            </a:r>
          </a:p>
          <a:p>
            <a:pPr fontAlgn="auto">
              <a:spcAft>
                <a:spcPts val="0"/>
              </a:spcAft>
              <a:buFont typeface="Wingdings 2"/>
              <a:buNone/>
              <a:defRPr/>
            </a:pPr>
            <a:r>
              <a:rPr lang="en-US" smtClean="0"/>
              <a:t>Share stories</a:t>
            </a:r>
          </a:p>
          <a:p>
            <a:pPr fontAlgn="auto">
              <a:spcAft>
                <a:spcPts val="0"/>
              </a:spcAft>
              <a:buFont typeface="Wingdings 2"/>
              <a:buNone/>
              <a:defRPr/>
            </a:pPr>
            <a:r>
              <a:rPr lang="en-US" smtClean="0"/>
              <a:t>Begin new story in book</a:t>
            </a:r>
          </a:p>
          <a:p>
            <a:pPr fontAlgn="auto">
              <a:spcAft>
                <a:spcPts val="0"/>
              </a:spcAft>
              <a:buFont typeface="Wingdings 2"/>
              <a:buNone/>
              <a:defRPr/>
            </a:pPr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1231563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03238" y="4983163"/>
            <a:ext cx="8183562" cy="1052512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>
                <a:solidFill>
                  <a:schemeClr val="accent1">
                    <a:tint val="88000"/>
                    <a:satMod val="150000"/>
                  </a:schemeClr>
                </a:solidFill>
              </a:rPr>
              <a:t>DOL</a:t>
            </a:r>
            <a:endParaRPr lang="en-US" dirty="0">
              <a:solidFill>
                <a:schemeClr val="accent1">
                  <a:tint val="88000"/>
                  <a:satMod val="150000"/>
                </a:schemeClr>
              </a:solidFill>
            </a:endParaRPr>
          </a:p>
        </p:txBody>
      </p:sp>
      <p:sp>
        <p:nvSpPr>
          <p:cNvPr id="11266" name="Content Placeholder 1"/>
          <p:cNvSpPr>
            <a:spLocks noGrp="1"/>
          </p:cNvSpPr>
          <p:nvPr>
            <p:ph idx="1"/>
          </p:nvPr>
        </p:nvSpPr>
        <p:spPr>
          <a:xfrm>
            <a:off x="503238" y="530225"/>
            <a:ext cx="8183562" cy="4187825"/>
          </a:xfrm>
        </p:spPr>
        <p:txBody>
          <a:bodyPr>
            <a:normAutofit/>
          </a:bodyPr>
          <a:lstStyle/>
          <a:p>
            <a:pPr marL="109537" indent="0" fontAlgn="auto">
              <a:spcAft>
                <a:spcPts val="0"/>
              </a:spcAft>
              <a:buFont typeface="Wingdings 3" pitchFamily="18" charset="2"/>
              <a:buNone/>
              <a:defRPr/>
            </a:pPr>
            <a:r>
              <a:rPr lang="en-US" dirty="0" smtClean="0"/>
              <a:t>They wont be going to the west this spring however they’ll be going to </a:t>
            </a:r>
            <a:r>
              <a:rPr lang="en-US" dirty="0" err="1" smtClean="0"/>
              <a:t>connecticut</a:t>
            </a:r>
            <a:endParaRPr lang="en-US" dirty="0" smtClean="0"/>
          </a:p>
          <a:p>
            <a:pPr marL="109537" indent="0" fontAlgn="auto">
              <a:spcAft>
                <a:spcPts val="0"/>
              </a:spcAft>
              <a:buFont typeface="Wingdings 3" pitchFamily="18" charset="2"/>
              <a:buNone/>
              <a:defRPr/>
            </a:pPr>
            <a:endParaRPr lang="en-US" dirty="0"/>
          </a:p>
          <a:p>
            <a:pPr marL="109537" indent="0" fontAlgn="auto">
              <a:spcAft>
                <a:spcPts val="0"/>
              </a:spcAft>
              <a:buFont typeface="Wingdings 3" pitchFamily="18" charset="2"/>
              <a:buNone/>
              <a:defRPr/>
            </a:pPr>
            <a:r>
              <a:rPr lang="en-US" dirty="0" smtClean="0"/>
              <a:t>I an </a:t>
            </a:r>
            <a:r>
              <a:rPr lang="en-US"/>
              <a:t>m</a:t>
            </a:r>
            <a:r>
              <a:rPr lang="en-US" smtClean="0"/>
              <a:t>y sister </a:t>
            </a:r>
            <a:r>
              <a:rPr lang="en-US" dirty="0" smtClean="0"/>
              <a:t>have chose to do the following start shopping for video games compare prices on-line and send to emails.</a:t>
            </a:r>
          </a:p>
          <a:p>
            <a:pPr marL="109537" indent="0" fontAlgn="auto">
              <a:spcAft>
                <a:spcPts val="0"/>
              </a:spcAft>
              <a:buFont typeface="Wingdings 3" pitchFamily="18" charset="2"/>
              <a:buNone/>
              <a:defRPr/>
            </a:pPr>
            <a:endParaRPr lang="en-US" dirty="0" smtClean="0"/>
          </a:p>
          <a:p>
            <a:pPr marL="265176" indent="-265176" fontAlgn="auto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err="1" smtClean="0"/>
              <a:t>Ruby:Red</a:t>
            </a:r>
            <a:r>
              <a:rPr lang="en-US" dirty="0" smtClean="0"/>
              <a:t>::Opal:_______</a:t>
            </a:r>
          </a:p>
          <a:p>
            <a:pPr marL="265176" indent="-265176" fontAlgn="auto">
              <a:spcAft>
                <a:spcPts val="0"/>
              </a:spcAft>
              <a:buFont typeface="Wingdings 2"/>
              <a:buChar char=""/>
              <a:defRPr/>
            </a:pPr>
            <a:r>
              <a:rPr lang="en-US" dirty="0" err="1" smtClean="0"/>
              <a:t>Guffaw:laugh</a:t>
            </a:r>
            <a:r>
              <a:rPr lang="en-US" dirty="0" smtClean="0"/>
              <a:t>::shout_______</a:t>
            </a:r>
          </a:p>
        </p:txBody>
      </p:sp>
    </p:spTree>
    <p:extLst>
      <p:ext uri="{BB962C8B-B14F-4D97-AF65-F5344CB8AC3E}">
        <p14:creationId xmlns:p14="http://schemas.microsoft.com/office/powerpoint/2010/main" val="4514076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03238" y="4983163"/>
            <a:ext cx="8183562" cy="1052512"/>
          </a:xfrm>
        </p:spPr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>
                <a:solidFill>
                  <a:schemeClr val="accent1">
                    <a:tint val="88000"/>
                    <a:satMod val="150000"/>
                  </a:schemeClr>
                </a:solidFill>
              </a:rPr>
              <a:t>The Lady or The Tiger-Assignment</a:t>
            </a:r>
            <a:endParaRPr lang="en-US" dirty="0">
              <a:solidFill>
                <a:schemeClr val="accent1">
                  <a:tint val="88000"/>
                  <a:satMod val="150000"/>
                </a:schemeClr>
              </a:solidFill>
            </a:endParaRPr>
          </a:p>
        </p:txBody>
      </p:sp>
      <p:sp>
        <p:nvSpPr>
          <p:cNvPr id="9219" name="Content Placeholder 1"/>
          <p:cNvSpPr>
            <a:spLocks noGrp="1"/>
          </p:cNvSpPr>
          <p:nvPr>
            <p:ph idx="1"/>
          </p:nvPr>
        </p:nvSpPr>
        <p:spPr>
          <a:xfrm>
            <a:off x="503238" y="530225"/>
            <a:ext cx="8183562" cy="4187825"/>
          </a:xfrm>
        </p:spPr>
        <p:txBody>
          <a:bodyPr/>
          <a:lstStyle/>
          <a:p>
            <a:r>
              <a:rPr lang="en-US" sz="4400" b="1" smtClean="0"/>
              <a:t>Write a paragraph about a time you had to make a tough decision.</a:t>
            </a:r>
          </a:p>
          <a:p>
            <a:endParaRPr lang="en-US" sz="4400" smtClean="0"/>
          </a:p>
          <a:p>
            <a:r>
              <a:rPr lang="en-US" sz="4400" smtClean="0"/>
              <a:t>Be prepared to share.</a:t>
            </a:r>
          </a:p>
        </p:txBody>
      </p:sp>
    </p:spTree>
    <p:extLst>
      <p:ext uri="{BB962C8B-B14F-4D97-AF65-F5344CB8AC3E}">
        <p14:creationId xmlns:p14="http://schemas.microsoft.com/office/powerpoint/2010/main" val="97188231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aveform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136</TotalTime>
  <Words>86</Words>
  <Application>Microsoft Office PowerPoint</Application>
  <PresentationFormat>On-screen Show (4:3)</PresentationFormat>
  <Paragraphs>18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Waveform</vt:lpstr>
      <vt:lpstr>English</vt:lpstr>
      <vt:lpstr>Agenda</vt:lpstr>
      <vt:lpstr>DOL</vt:lpstr>
      <vt:lpstr>The Lady or The Tiger-Assignment</vt:lpstr>
    </vt:vector>
  </TitlesOfParts>
  <Company>Virden High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English</dc:title>
  <dc:creator>Angie McCall</dc:creator>
  <cp:lastModifiedBy>Angie McCall</cp:lastModifiedBy>
  <cp:revision>6</cp:revision>
  <dcterms:created xsi:type="dcterms:W3CDTF">2011-08-31T17:44:30Z</dcterms:created>
  <dcterms:modified xsi:type="dcterms:W3CDTF">2011-09-01T20:23:03Z</dcterms:modified>
</cp:coreProperties>
</file>

<file path=docProps/thumbnail.jpeg>
</file>